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2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BA52-3461-45B2-94F5-F40E110C1AFD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50CA-E1C2-4B7B-818D-F46E45745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83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BA52-3461-45B2-94F5-F40E110C1AFD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50CA-E1C2-4B7B-818D-F46E45745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7631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BA52-3461-45B2-94F5-F40E110C1AFD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50CA-E1C2-4B7B-818D-F46E45745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597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BA52-3461-45B2-94F5-F40E110C1AFD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50CA-E1C2-4B7B-818D-F46E45745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49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BA52-3461-45B2-94F5-F40E110C1AFD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50CA-E1C2-4B7B-818D-F46E45745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75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BA52-3461-45B2-94F5-F40E110C1AFD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50CA-E1C2-4B7B-818D-F46E45745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128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BA52-3461-45B2-94F5-F40E110C1AFD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50CA-E1C2-4B7B-818D-F46E45745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971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BA52-3461-45B2-94F5-F40E110C1AFD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50CA-E1C2-4B7B-818D-F46E45745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5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BA52-3461-45B2-94F5-F40E110C1AFD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50CA-E1C2-4B7B-818D-F46E45745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67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BA52-3461-45B2-94F5-F40E110C1AFD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50CA-E1C2-4B7B-818D-F46E45745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78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BA52-3461-45B2-94F5-F40E110C1AFD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50CA-E1C2-4B7B-818D-F46E45745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63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2BA52-3461-45B2-94F5-F40E110C1AFD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F50CA-E1C2-4B7B-818D-F46E45745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414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234948"/>
              </p:ext>
            </p:extLst>
          </p:nvPr>
        </p:nvGraphicFramePr>
        <p:xfrm>
          <a:off x="539552" y="1124744"/>
          <a:ext cx="8136903" cy="536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1"/>
                <a:gridCol w="2712301"/>
                <a:gridCol w="2712301"/>
              </a:tblGrid>
              <a:tr h="115212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発表者氏名：</a:t>
                      </a:r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所属：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研究責任者氏名：</a:t>
                      </a:r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所属：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役員・職員・顧問職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株式の保有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講演料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原稿料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研究費の寄付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その他報酬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タイトル 1"/>
          <p:cNvSpPr txBox="1">
            <a:spLocks/>
          </p:cNvSpPr>
          <p:nvPr/>
        </p:nvSpPr>
        <p:spPr>
          <a:xfrm>
            <a:off x="405956" y="435634"/>
            <a:ext cx="874395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smtClean="0"/>
              <a:t>発表者・研究責任者の利益相反開示事項</a:t>
            </a:r>
            <a:endParaRPr lang="ja-JP" altLang="en-US" sz="32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325201" y="6581001"/>
            <a:ext cx="1817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日本臨床腫瘍薬学会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187624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7325201" y="6581001"/>
            <a:ext cx="1817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日本臨床腫瘍薬学会</a:t>
            </a:r>
            <a:endParaRPr kumimoji="1" lang="ja-JP" altLang="en-US" sz="12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557795"/>
              </p:ext>
            </p:extLst>
          </p:nvPr>
        </p:nvGraphicFramePr>
        <p:xfrm>
          <a:off x="539552" y="1124744"/>
          <a:ext cx="8136903" cy="536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1"/>
                <a:gridCol w="2712301"/>
                <a:gridCol w="2712301"/>
              </a:tblGrid>
              <a:tr h="115212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発表者氏名：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>
                          <a:solidFill>
                            <a:srgbClr val="FFFF00"/>
                          </a:solidFill>
                        </a:rPr>
                        <a:t>家弐　太郎</a:t>
                      </a:r>
                      <a:endParaRPr kumimoji="1" lang="en-US" altLang="ja-JP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kumimoji="1" lang="ja-JP" altLang="en-US" dirty="0" smtClean="0"/>
                        <a:t>所属：</a:t>
                      </a:r>
                      <a:r>
                        <a:rPr kumimoji="1" lang="ja-JP" altLang="en-US" dirty="0" smtClean="0">
                          <a:solidFill>
                            <a:srgbClr val="FFFF00"/>
                          </a:solidFill>
                        </a:rPr>
                        <a:t>がんセンター</a:t>
                      </a:r>
                      <a:endParaRPr kumimoji="1" lang="en-US" altLang="ja-JP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研究責任者氏名：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>
                          <a:solidFill>
                            <a:srgbClr val="FFFF00"/>
                          </a:solidFill>
                        </a:rPr>
                        <a:t>　次郎</a:t>
                      </a:r>
                      <a:endParaRPr kumimoji="1" lang="en-US" altLang="ja-JP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kumimoji="1" lang="ja-JP" altLang="en-US" dirty="0" smtClean="0"/>
                        <a:t>所属：</a:t>
                      </a:r>
                      <a:r>
                        <a:rPr kumimoji="1" lang="ja-JP" altLang="en-US" dirty="0" smtClean="0">
                          <a:solidFill>
                            <a:srgbClr val="FFFF00"/>
                          </a:solidFill>
                        </a:rPr>
                        <a:t>がんセンター</a:t>
                      </a:r>
                      <a:endParaRPr kumimoji="1" lang="ja-JP" alt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役員・職員・顧問職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株式の保有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講演料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原稿料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研究費の寄付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○○製薬、△△製薬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その他報酬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タイトル 1"/>
          <p:cNvSpPr txBox="1">
            <a:spLocks/>
          </p:cNvSpPr>
          <p:nvPr/>
        </p:nvSpPr>
        <p:spPr>
          <a:xfrm>
            <a:off x="405956" y="435634"/>
            <a:ext cx="874395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smtClean="0"/>
              <a:t>発表者・研究責任者の利益相反開示事項</a:t>
            </a:r>
            <a:r>
              <a:rPr lang="en-US" altLang="ja-JP" sz="3200" smtClean="0"/>
              <a:t>(</a:t>
            </a:r>
            <a:r>
              <a:rPr lang="ja-JP" altLang="en-US" sz="3200" smtClean="0"/>
              <a:t>例）</a:t>
            </a:r>
            <a:endParaRPr lang="ja-JP" altLang="en-US" sz="3200" dirty="0"/>
          </a:p>
        </p:txBody>
      </p:sp>
      <p:sp>
        <p:nvSpPr>
          <p:cNvPr id="6" name="四角形吹き出し 5"/>
          <p:cNvSpPr/>
          <p:nvPr/>
        </p:nvSpPr>
        <p:spPr>
          <a:xfrm>
            <a:off x="3707904" y="3501008"/>
            <a:ext cx="4248472" cy="936104"/>
          </a:xfrm>
          <a:prstGeom prst="wedgeRectCallout">
            <a:avLst>
              <a:gd name="adj1" fmla="val -37656"/>
              <a:gd name="adj2" fmla="val 1226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別紙１の基準に当てはまる場合は、該当するすべての企業名を記載して下さい。</a:t>
            </a:r>
            <a:endParaRPr kumimoji="1" lang="ja-JP" altLang="en-US" dirty="0"/>
          </a:p>
        </p:txBody>
      </p:sp>
      <p:sp>
        <p:nvSpPr>
          <p:cNvPr id="7" name="四角形吹き出し 6"/>
          <p:cNvSpPr/>
          <p:nvPr/>
        </p:nvSpPr>
        <p:spPr>
          <a:xfrm>
            <a:off x="3959932" y="6309320"/>
            <a:ext cx="3744416" cy="432048"/>
          </a:xfrm>
          <a:prstGeom prst="wedgeRectCallout">
            <a:avLst>
              <a:gd name="adj1" fmla="val -22336"/>
              <a:gd name="adj2" fmla="val -100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該当しなけ</a:t>
            </a:r>
            <a:r>
              <a:rPr lang="ja-JP" altLang="en-US" dirty="0" smtClean="0"/>
              <a:t>れば空欄で結構です。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8591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111</Words>
  <Application>Microsoft Office PowerPoint</Application>
  <PresentationFormat>画面に合わせる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atsu64</dc:creator>
  <cp:lastModifiedBy>hirofumi_yamagishi</cp:lastModifiedBy>
  <cp:revision>3</cp:revision>
  <dcterms:created xsi:type="dcterms:W3CDTF">2013-02-04T14:58:25Z</dcterms:created>
  <dcterms:modified xsi:type="dcterms:W3CDTF">2017-09-20T04:26:06Z</dcterms:modified>
</cp:coreProperties>
</file>