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83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63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9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75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12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7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6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8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2BA52-3461-45B2-94F5-F40E110C1AFD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1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34948"/>
              </p:ext>
            </p:extLst>
          </p:nvPr>
        </p:nvGraphicFramePr>
        <p:xfrm>
          <a:off x="539552" y="1124744"/>
          <a:ext cx="8136903" cy="536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1521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発表者氏名：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研究責任者氏名：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役員・職員・顧問職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株式の保有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講演料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原稿料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研究費の寄付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その他報酬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405956" y="435634"/>
            <a:ext cx="874395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発表者・研究責任者の利益相反開示事項</a:t>
            </a:r>
            <a:endParaRPr lang="ja-JP" altLang="en-US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25201" y="6581001"/>
            <a:ext cx="181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日本臨床腫瘍薬学会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8762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7325201" y="6581001"/>
            <a:ext cx="181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日本臨床腫瘍薬学会</a:t>
            </a: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06344"/>
              </p:ext>
            </p:extLst>
          </p:nvPr>
        </p:nvGraphicFramePr>
        <p:xfrm>
          <a:off x="899629" y="806924"/>
          <a:ext cx="6984774" cy="4642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/>
                <a:gridCol w="2328258"/>
                <a:gridCol w="2328258"/>
              </a:tblGrid>
              <a:tr h="9974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発表者氏名：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家弐　太郎</a:t>
                      </a:r>
                      <a:endParaRPr kumimoji="1" lang="en-US" altLang="ja-JP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がんセンター</a:t>
                      </a:r>
                      <a:endParaRPr kumimoji="1" lang="en-US" altLang="ja-JP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研究責任者氏名：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　次郎</a:t>
                      </a:r>
                      <a:endParaRPr kumimoji="1" lang="en-US" altLang="ja-JP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がんセンター</a:t>
                      </a:r>
                      <a:endParaRPr kumimoji="1" lang="ja-JP" alt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075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役員・職員・顧問職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75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株式の保有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75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講演料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75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原稿料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75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研究費の寄付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○○製薬、△△製薬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075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その他報酬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220538" y="188640"/>
            <a:ext cx="874395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発表者・研究責任者の利益相反開示事項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例）</a:t>
            </a:r>
            <a:endParaRPr lang="ja-JP" altLang="en-US" sz="3200" dirty="0"/>
          </a:p>
        </p:txBody>
      </p:sp>
      <p:sp>
        <p:nvSpPr>
          <p:cNvPr id="6" name="四角形吹き出し 5"/>
          <p:cNvSpPr/>
          <p:nvPr/>
        </p:nvSpPr>
        <p:spPr>
          <a:xfrm>
            <a:off x="3491916" y="2679135"/>
            <a:ext cx="4248472" cy="936104"/>
          </a:xfrm>
          <a:prstGeom prst="wedgeRectCallout">
            <a:avLst>
              <a:gd name="adj1" fmla="val -37656"/>
              <a:gd name="adj2" fmla="val 12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別紙１の基準に当てはまる場合は、該当するすべての企業名を記載して下さい。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20538" y="5733256"/>
            <a:ext cx="874395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dirty="0" smtClean="0">
                <a:solidFill>
                  <a:srgbClr val="FF0000"/>
                </a:solidFill>
              </a:rPr>
              <a:t>利益相</a:t>
            </a:r>
            <a:r>
              <a:rPr lang="ja-JP" altLang="en-US" sz="2200" dirty="0" smtClean="0">
                <a:solidFill>
                  <a:srgbClr val="FF0000"/>
                </a:solidFill>
              </a:rPr>
              <a:t>反の該当が</a:t>
            </a:r>
            <a:r>
              <a:rPr lang="ja-JP" altLang="en-US" sz="2200" dirty="0" smtClean="0">
                <a:solidFill>
                  <a:srgbClr val="FF0000"/>
                </a:solidFill>
              </a:rPr>
              <a:t>無い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場合、</a:t>
            </a:r>
            <a:endParaRPr lang="en-US" altLang="ja-JP" sz="2200" dirty="0" smtClean="0">
              <a:solidFill>
                <a:srgbClr val="FF0000"/>
              </a:solidFill>
            </a:endParaRPr>
          </a:p>
          <a:p>
            <a:r>
              <a:rPr lang="ja-JP" altLang="en-US" sz="2200" dirty="0" smtClean="0">
                <a:solidFill>
                  <a:srgbClr val="FF0000"/>
                </a:solidFill>
              </a:rPr>
              <a:t>上記未記入</a:t>
            </a:r>
            <a:r>
              <a:rPr lang="ja-JP" altLang="en-US" sz="2200" dirty="0" smtClean="0">
                <a:solidFill>
                  <a:srgbClr val="FF0000"/>
                </a:solidFill>
              </a:rPr>
              <a:t>のスライド</a:t>
            </a:r>
            <a:r>
              <a:rPr lang="ja-JP" altLang="en-US" sz="2200" dirty="0" smtClean="0">
                <a:solidFill>
                  <a:srgbClr val="FF0000"/>
                </a:solidFill>
              </a:rPr>
              <a:t>をその</a:t>
            </a:r>
            <a:r>
              <a:rPr lang="ja-JP" altLang="en-US" sz="2200" dirty="0" smtClean="0">
                <a:solidFill>
                  <a:srgbClr val="FF0000"/>
                </a:solidFill>
              </a:rPr>
              <a:t>まま挿入してください。</a:t>
            </a:r>
            <a:endParaRPr lang="ja-JP" alt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9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123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atsu64</dc:creator>
  <cp:lastModifiedBy>小幡利也</cp:lastModifiedBy>
  <cp:revision>7</cp:revision>
  <dcterms:created xsi:type="dcterms:W3CDTF">2013-02-04T14:58:25Z</dcterms:created>
  <dcterms:modified xsi:type="dcterms:W3CDTF">2018-02-08T04:04:05Z</dcterms:modified>
</cp:coreProperties>
</file>